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2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7659B-0B5B-4AE9-9672-99DD5D0B883E}" type="datetimeFigureOut">
              <a:rPr lang="en-GB" smtClean="0"/>
              <a:t>14/02/2011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442E8-6EB9-4D85-B516-BFA5AC6A31A8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9A9C1-BB24-4F6D-B8EE-020194BAB07A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F2EBD-E254-4951-9CD6-381354D86864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21A20-8BCD-4BAA-ABA7-BC8AE7B2905B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E3232-E8A6-456D-86D7-60DFEE2B530E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706A-FA1D-4F44-9302-E388DC185BAC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9B39D-CA9A-4ABC-B622-BD98F84F1664}" type="datetime1">
              <a:rPr lang="en-GB" smtClean="0"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6ADB6-82A6-4C9F-85AA-1168DF706C6C}" type="datetime1">
              <a:rPr lang="en-GB" smtClean="0"/>
              <a:t>14/02/2011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552BD-13A5-4EE6-A9C4-773E6AFF8BD2}" type="datetime1">
              <a:rPr lang="en-GB" smtClean="0"/>
              <a:t>14/02/2011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6329-2260-41B9-A1FE-610CF7FA5B1A}" type="datetime1">
              <a:rPr lang="en-GB" smtClean="0"/>
              <a:t>14/02/2011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EF19-28EF-492E-9278-650909B69F7A}" type="datetime1">
              <a:rPr lang="en-GB" smtClean="0"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095A1-56B3-4B49-8519-9F979D072D80}" type="datetime1">
              <a:rPr lang="en-GB" smtClean="0"/>
              <a:t>14/02/2011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32BE-09EC-439A-9522-54924FE1535B}" type="datetime1">
              <a:rPr lang="en-GB" smtClean="0"/>
              <a:t>14/02/2011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2104D-79CD-4175-94C1-0ECEEE4935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BAFA case study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Who are</a:t>
            </a:r>
          </a:p>
          <a:p>
            <a:pPr lvl="1"/>
            <a:r>
              <a:rPr lang="en-GB" dirty="0" smtClean="0"/>
              <a:t>the owners?</a:t>
            </a:r>
          </a:p>
          <a:p>
            <a:pPr lvl="1"/>
            <a:r>
              <a:rPr lang="en-GB" dirty="0" smtClean="0"/>
              <a:t>the stakeholders?</a:t>
            </a:r>
          </a:p>
          <a:p>
            <a:pPr lvl="1"/>
            <a:r>
              <a:rPr lang="en-GB" dirty="0" smtClean="0"/>
              <a:t>the audience?</a:t>
            </a:r>
          </a:p>
          <a:p>
            <a:r>
              <a:rPr lang="en-GB" dirty="0" smtClean="0"/>
              <a:t>What are the reasons for the website?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are:</a:t>
            </a:r>
          </a:p>
          <a:p>
            <a:pPr lvl="1"/>
            <a:r>
              <a:rPr lang="en-GB" dirty="0" smtClean="0"/>
              <a:t>the general requirements?</a:t>
            </a:r>
          </a:p>
          <a:p>
            <a:pPr lvl="1"/>
            <a:r>
              <a:rPr lang="en-GB" dirty="0" smtClean="0"/>
              <a:t>the functional requirements?</a:t>
            </a:r>
          </a:p>
          <a:p>
            <a:pPr lvl="1"/>
            <a:r>
              <a:rPr lang="en-GB" dirty="0" smtClean="0"/>
              <a:t>the non-functional requirements?</a:t>
            </a:r>
          </a:p>
          <a:p>
            <a:pPr lvl="1"/>
            <a:r>
              <a:rPr lang="en-GB" dirty="0" smtClean="0"/>
              <a:t>the content requirements?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Sources of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Who to talk to?</a:t>
            </a:r>
          </a:p>
          <a:p>
            <a:r>
              <a:rPr lang="en-GB" dirty="0" smtClean="0"/>
              <a:t>What to read?</a:t>
            </a:r>
          </a:p>
          <a:p>
            <a:r>
              <a:rPr lang="en-GB" dirty="0" smtClean="0"/>
              <a:t>What questions to ask?</a:t>
            </a:r>
          </a:p>
          <a:p>
            <a:r>
              <a:rPr lang="en-GB" dirty="0" smtClean="0"/>
              <a:t>Does it need a </a:t>
            </a:r>
            <a:r>
              <a:rPr lang="en-GB" smtClean="0"/>
              <a:t>user survey?</a:t>
            </a:r>
            <a:endParaRPr lang="en-GB" dirty="0" smtClean="0"/>
          </a:p>
          <a:p>
            <a:r>
              <a:rPr lang="en-GB" dirty="0" smtClean="0"/>
              <a:t>What to borrow from elsewhere?</a:t>
            </a:r>
          </a:p>
          <a:p>
            <a:r>
              <a:rPr lang="en-GB" dirty="0" smtClean="0"/>
              <a:t>What innovative ideas do you have?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WUCM1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2104D-79CD-4175-94C1-0ECEEE4935D5}" type="slidenum">
              <a:rPr lang="en-GB" smtClean="0"/>
              <a:t>2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83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BAFA case study requirements</vt:lpstr>
      <vt:lpstr>Sources of requirements</vt:lpstr>
    </vt:vector>
  </TitlesOfParts>
  <Company>University of Portsmouth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BAFA case study requirements</dc:title>
  <dc:creator>Jim Briggs</dc:creator>
  <cp:lastModifiedBy>Jim Briggs</cp:lastModifiedBy>
  <cp:revision>3</cp:revision>
  <dcterms:created xsi:type="dcterms:W3CDTF">2011-02-14T08:53:05Z</dcterms:created>
  <dcterms:modified xsi:type="dcterms:W3CDTF">2011-02-14T09:01:46Z</dcterms:modified>
</cp:coreProperties>
</file>